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435"/>
    <a:srgbClr val="6494AC"/>
    <a:srgbClr val="5289AE"/>
    <a:srgbClr val="749FB4"/>
    <a:srgbClr val="A0BF7B"/>
    <a:srgbClr val="D9E88C"/>
    <a:srgbClr val="007E69"/>
    <a:srgbClr val="00B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3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2731E-B2A2-45FB-A01D-6A71914259DB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B7CF9-1B89-4B04-827A-1863B9515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2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B7CF9-1B89-4B04-827A-1863B9515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B7CF9-1B89-4B04-827A-1863B9515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08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B7CF9-1B89-4B04-827A-1863B9515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32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5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5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4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3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2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5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71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1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7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4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7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12/2/2020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7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0">
            <a:extLst>
              <a:ext uri="{FF2B5EF4-FFF2-40B4-BE49-F238E27FC236}">
                <a16:creationId xmlns:a16="http://schemas.microsoft.com/office/drawing/2014/main" id="{6070DF15-E754-42BB-9A78-F070643B1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F6082-93BE-4BA6-9477-31995E6D6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095" y="5279910"/>
            <a:ext cx="5056940" cy="2248339"/>
          </a:xfrm>
        </p:spPr>
        <p:txBody>
          <a:bodyPr>
            <a:normAutofit/>
          </a:bodyPr>
          <a:lstStyle/>
          <a:p>
            <a:r>
              <a:rPr lang="bg-BG" spc="300" dirty="0">
                <a:latin typeface="Century Gothic" panose="020B0502020202020204" pitchFamily="34" charset="0"/>
              </a:rPr>
              <a:t>проект по темата</a:t>
            </a:r>
          </a:p>
          <a:p>
            <a:r>
              <a:rPr lang="bg-BG" spc="300" dirty="0">
                <a:latin typeface="Century Gothic" panose="020B0502020202020204" pitchFamily="34" charset="0"/>
              </a:rPr>
              <a:t>„Математически игри“</a:t>
            </a:r>
            <a:endParaRPr lang="en-US" spc="300" dirty="0">
              <a:latin typeface="Century Gothic" panose="020B0502020202020204" pitchFamily="34" charset="0"/>
            </a:endParaRPr>
          </a:p>
        </p:txBody>
      </p:sp>
      <p:pic>
        <p:nvPicPr>
          <p:cNvPr id="115" name="Picture 3">
            <a:extLst>
              <a:ext uri="{FF2B5EF4-FFF2-40B4-BE49-F238E27FC236}">
                <a16:creationId xmlns:a16="http://schemas.microsoft.com/office/drawing/2014/main" id="{7CE461B7-1DFE-4BFD-9501-91809E4100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618"/>
          <a:stretch/>
        </p:blipFill>
        <p:spPr>
          <a:xfrm>
            <a:off x="-15059" y="1"/>
            <a:ext cx="12200741" cy="45103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1380C0B-D28F-49AA-8F54-DD0C23C92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19" y="1852720"/>
            <a:ext cx="5852172" cy="2167132"/>
          </a:xfrm>
          <a:prstGeom prst="rect">
            <a:avLst/>
          </a:prstGeom>
          <a:ln w="12700">
            <a:solidFill>
              <a:srgbClr val="007E69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EE6BA-51AA-486F-ABED-3D37536F1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67" y="601241"/>
            <a:ext cx="4157033" cy="83093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entury Gothic" panose="020B0502020202020204" pitchFamily="34" charset="0"/>
              </a:rPr>
              <a:t>Team Delta</a:t>
            </a:r>
          </a:p>
        </p:txBody>
      </p:sp>
      <p:pic>
        <p:nvPicPr>
          <p:cNvPr id="5" name="1.Voice Rec Me 1">
            <a:hlinkClick r:id="" action="ppaction://media"/>
            <a:extLst>
              <a:ext uri="{FF2B5EF4-FFF2-40B4-BE49-F238E27FC236}">
                <a16:creationId xmlns:a16="http://schemas.microsoft.com/office/drawing/2014/main" id="{510C70B2-A4D6-4EF2-8C26-25D9176EC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4434" y="613817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000">
        <p:fade/>
      </p:transition>
    </mc:Choice>
    <mc:Fallback xmlns="">
      <p:transition spd="med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C716-D099-4AD6-9ED6-58B47FD1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79" y="213232"/>
            <a:ext cx="8393641" cy="3463152"/>
          </a:xfrm>
        </p:spPr>
        <p:txBody>
          <a:bodyPr>
            <a:normAutofit/>
          </a:bodyPr>
          <a:lstStyle/>
          <a:p>
            <a:pPr algn="ctr"/>
            <a:r>
              <a:rPr lang="bg-BG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Благодарим за вниманието!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2815F801-B8B6-45F9-AB3C-9DB296B49FDE}"/>
              </a:ext>
            </a:extLst>
          </p:cNvPr>
          <p:cNvSpPr/>
          <p:nvPr/>
        </p:nvSpPr>
        <p:spPr>
          <a:xfrm>
            <a:off x="4935444" y="3676384"/>
            <a:ext cx="2321109" cy="2301808"/>
          </a:xfrm>
          <a:prstGeom prst="smileyFace">
            <a:avLst>
              <a:gd name="adj" fmla="val 465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284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9.Voice Rec Miroslav 2">
            <a:hlinkClick r:id="" action="ppaction://media"/>
            <a:extLst>
              <a:ext uri="{FF2B5EF4-FFF2-40B4-BE49-F238E27FC236}">
                <a16:creationId xmlns:a16="http://schemas.microsoft.com/office/drawing/2014/main" id="{5A28F6CE-5CBA-44B1-8EF5-B48E60D16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1028" y="5265420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6A0C-0034-4917-9456-90C451C1C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86" y="254523"/>
            <a:ext cx="4058333" cy="1432557"/>
          </a:xfrm>
        </p:spPr>
        <p:txBody>
          <a:bodyPr/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Нашия отбор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648C8D-C2A3-4885-A90C-5D62116E4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09" y="4040461"/>
            <a:ext cx="1956050" cy="195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3A5EB5-AB86-429B-B1F9-6D12817A0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345" y="2667259"/>
            <a:ext cx="1956050" cy="195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6AF20C-3FD7-4705-B5EC-D31218688C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99" y="1968433"/>
            <a:ext cx="1958204" cy="195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10D637-3D99-434A-ADC8-D7667DFCC0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" r="1554" b="26487"/>
          <a:stretch/>
        </p:blipFill>
        <p:spPr>
          <a:xfrm>
            <a:off x="424161" y="4038307"/>
            <a:ext cx="1958204" cy="19582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C96454-5246-4AD4-8FC5-7B28CF5178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" b="24087"/>
          <a:stretch/>
        </p:blipFill>
        <p:spPr>
          <a:xfrm>
            <a:off x="2764453" y="2665105"/>
            <a:ext cx="1958204" cy="19582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2F8E-A4B9-4821-AED1-B6CD44FD56C7}"/>
              </a:ext>
            </a:extLst>
          </p:cNvPr>
          <p:cNvSpPr txBox="1"/>
          <p:nvPr/>
        </p:nvSpPr>
        <p:spPr>
          <a:xfrm>
            <a:off x="78170" y="6129494"/>
            <a:ext cx="2690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latin typeface="Century Gothic" panose="020B0502020202020204" pitchFamily="34" charset="0"/>
              </a:rPr>
              <a:t>Мирослав Иванов 9Г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EAF2C-52C2-4A2C-8B2E-0DE341B1CBBD}"/>
              </a:ext>
            </a:extLst>
          </p:cNvPr>
          <p:cNvSpPr txBox="1"/>
          <p:nvPr/>
        </p:nvSpPr>
        <p:spPr>
          <a:xfrm>
            <a:off x="2503161" y="4756292"/>
            <a:ext cx="248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latin typeface="Century Gothic" panose="020B0502020202020204" pitchFamily="34" charset="0"/>
              </a:rPr>
              <a:t>Тереза </a:t>
            </a:r>
            <a:r>
              <a:rPr lang="bg-BG" sz="1600" dirty="0" err="1">
                <a:latin typeface="Century Gothic" panose="020B0502020202020204" pitchFamily="34" charset="0"/>
              </a:rPr>
              <a:t>Опанска</a:t>
            </a:r>
            <a:r>
              <a:rPr lang="bg-BG" sz="1600" dirty="0">
                <a:latin typeface="Century Gothic" panose="020B0502020202020204" pitchFamily="34" charset="0"/>
              </a:rPr>
              <a:t> 9В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5582D9-D0AF-42DD-B7E8-066663565662}"/>
              </a:ext>
            </a:extLst>
          </p:cNvPr>
          <p:cNvSpPr txBox="1"/>
          <p:nvPr/>
        </p:nvSpPr>
        <p:spPr>
          <a:xfrm>
            <a:off x="5116899" y="4044159"/>
            <a:ext cx="195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bg-BG" dirty="0"/>
              <a:t>Александра Стайкова 9В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671B7-ED17-459D-8389-724BDBC7B47C}"/>
              </a:ext>
            </a:extLst>
          </p:cNvPr>
          <p:cNvSpPr txBox="1"/>
          <p:nvPr/>
        </p:nvSpPr>
        <p:spPr>
          <a:xfrm>
            <a:off x="7271147" y="4756292"/>
            <a:ext cx="2352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bg-BG" dirty="0"/>
              <a:t>Ивелин Василев 9А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B5596F-5F5A-4EE2-BC65-9C4C3DE01044}"/>
              </a:ext>
            </a:extLst>
          </p:cNvPr>
          <p:cNvSpPr txBox="1"/>
          <p:nvPr/>
        </p:nvSpPr>
        <p:spPr>
          <a:xfrm>
            <a:off x="9737909" y="6127949"/>
            <a:ext cx="195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bg-BG" dirty="0"/>
              <a:t>Александър </a:t>
            </a:r>
            <a:r>
              <a:rPr lang="bg-BG" dirty="0" err="1"/>
              <a:t>Клингенберг</a:t>
            </a:r>
            <a:r>
              <a:rPr lang="bg-BG" dirty="0"/>
              <a:t> 9А</a:t>
            </a:r>
            <a:endParaRPr lang="en-US" dirty="0"/>
          </a:p>
        </p:txBody>
      </p:sp>
      <p:pic>
        <p:nvPicPr>
          <p:cNvPr id="3" name="2.Voice Rec Miroslav 1">
            <a:hlinkClick r:id="" action="ppaction://media"/>
            <a:extLst>
              <a:ext uri="{FF2B5EF4-FFF2-40B4-BE49-F238E27FC236}">
                <a16:creationId xmlns:a16="http://schemas.microsoft.com/office/drawing/2014/main" id="{A665AC33-284A-495D-9C01-1CB725C375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87321" y="6099096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8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4000">
        <p:fade/>
      </p:transition>
    </mc:Choice>
    <mc:Fallback xmlns="">
      <p:transition spd="med"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E53E-9892-4619-823C-5075363F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4" y="0"/>
            <a:ext cx="9634011" cy="1712480"/>
          </a:xfrm>
        </p:spPr>
        <p:txBody>
          <a:bodyPr>
            <a:normAutofit/>
          </a:bodyPr>
          <a:lstStyle/>
          <a:p>
            <a:pPr algn="ctr"/>
            <a:r>
              <a:rPr lang="bg-BG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Етапи на развитие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7BEDD-0884-4C56-9678-6AB9C393E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54" y="3006970"/>
            <a:ext cx="3390936" cy="2119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0E056-327D-49F2-9980-972B888DCB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" r="3157"/>
          <a:stretch/>
        </p:blipFill>
        <p:spPr>
          <a:xfrm>
            <a:off x="458953" y="1947302"/>
            <a:ext cx="3394817" cy="2119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CCEF05-53CA-46C3-BA6E-CF7BA16F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74" y="4066637"/>
            <a:ext cx="3394817" cy="2119336"/>
          </a:xfrm>
          <a:prstGeom prst="rect">
            <a:avLst/>
          </a:prstGeom>
        </p:spPr>
      </p:pic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486929" y="3649337"/>
            <a:ext cx="422031" cy="381837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284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151409" y="3654750"/>
            <a:ext cx="109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71F8393A-BE4C-4AB4-BBC9-9D08CD202797}"/>
              </a:ext>
            </a:extLst>
          </p:cNvPr>
          <p:cNvSpPr/>
          <p:nvPr/>
        </p:nvSpPr>
        <p:spPr>
          <a:xfrm>
            <a:off x="4279950" y="4676493"/>
            <a:ext cx="422031" cy="417300"/>
          </a:xfrm>
          <a:prstGeom prst="round2DiagRect">
            <a:avLst/>
          </a:prstGeom>
          <a:solidFill>
            <a:srgbClr val="A0BF7B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3E020-7412-4DCD-9396-E0E3B397CA29}"/>
              </a:ext>
            </a:extLst>
          </p:cNvPr>
          <p:cNvSpPr txBox="1"/>
          <p:nvPr/>
        </p:nvSpPr>
        <p:spPr>
          <a:xfrm>
            <a:off x="4114932" y="4700477"/>
            <a:ext cx="75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6F5B6C9-7A4F-44EB-865C-D9DCB18FFCCF}"/>
              </a:ext>
            </a:extLst>
          </p:cNvPr>
          <p:cNvSpPr/>
          <p:nvPr/>
        </p:nvSpPr>
        <p:spPr>
          <a:xfrm>
            <a:off x="8076970" y="5730001"/>
            <a:ext cx="422031" cy="4258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D5224-2B73-4C63-89BD-0364A24A3445}"/>
              </a:ext>
            </a:extLst>
          </p:cNvPr>
          <p:cNvSpPr txBox="1"/>
          <p:nvPr/>
        </p:nvSpPr>
        <p:spPr>
          <a:xfrm>
            <a:off x="8056873" y="5758249"/>
            <a:ext cx="46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" name="3rd slide">
            <a:hlinkClick r:id="" action="ppaction://media"/>
            <a:extLst>
              <a:ext uri="{FF2B5EF4-FFF2-40B4-BE49-F238E27FC236}">
                <a16:creationId xmlns:a16="http://schemas.microsoft.com/office/drawing/2014/main" id="{4CDCDDBF-CA57-4097-98F1-089F65363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62972" y="2791363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3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70">
        <p:fade/>
      </p:transition>
    </mc:Choice>
    <mc:Fallback xmlns="">
      <p:transition spd="med" advClick="0" advTm="1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D886-E368-4AEE-8720-3F964998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740" y="365360"/>
            <a:ext cx="9294725" cy="1325563"/>
          </a:xfrm>
        </p:spPr>
        <p:txBody>
          <a:bodyPr>
            <a:normAutofit/>
          </a:bodyPr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Диаграма на програмата ни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594D5-BF6F-4AC0-A292-FCD207D07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81" y="365360"/>
            <a:ext cx="7719171" cy="6127279"/>
          </a:xfrm>
          <a:prstGeom prst="rect">
            <a:avLst/>
          </a:prstGeom>
        </p:spPr>
      </p:pic>
      <p:pic>
        <p:nvPicPr>
          <p:cNvPr id="3" name="4.Voice Rec Tereza 2">
            <a:hlinkClick r:id="" action="ppaction://media"/>
            <a:extLst>
              <a:ext uri="{FF2B5EF4-FFF2-40B4-BE49-F238E27FC236}">
                <a16:creationId xmlns:a16="http://schemas.microsoft.com/office/drawing/2014/main" id="{3C1AAC61-4E76-43D3-A192-789BFA2F7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19588" y="529285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2E14-00EF-4D86-945F-44DAAA2D1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2" y="90937"/>
            <a:ext cx="9634011" cy="1325563"/>
          </a:xfrm>
        </p:spPr>
        <p:txBody>
          <a:bodyPr/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Функциите, които сме използвали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4E3F4-36BC-4FAB-BC5A-A6A3E5371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62" y="1637410"/>
            <a:ext cx="7149073" cy="4858347"/>
          </a:xfrm>
          <a:ln w="7620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" name="5.Voice Rec Ivelin 2">
            <a:hlinkClick r:id="" action="ppaction://media"/>
            <a:extLst>
              <a:ext uri="{FF2B5EF4-FFF2-40B4-BE49-F238E27FC236}">
                <a16:creationId xmlns:a16="http://schemas.microsoft.com/office/drawing/2014/main" id="{B87AA070-2BF2-4227-8CBB-11BECFA3D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7060" y="497281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3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8710-4E23-43BF-B056-E552FF79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4" y="121084"/>
            <a:ext cx="9634011" cy="1325563"/>
          </a:xfrm>
        </p:spPr>
        <p:txBody>
          <a:bodyPr/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Програмите, които използвахме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C8CA8-2B67-44B0-8FC6-58159D6BB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53" y="4397910"/>
            <a:ext cx="3368291" cy="2245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AE8EB6-1F6E-4991-9BAC-B4C13DCA9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96" y="2086385"/>
            <a:ext cx="2784918" cy="174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F6F037-9240-4AB1-81CB-A3536AD9D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09" y="4466697"/>
            <a:ext cx="1740574" cy="1956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DD7F78-AC72-438A-8A2E-955EED9A7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06" y="2051991"/>
            <a:ext cx="1740575" cy="1740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C51F89-80C8-4BAC-BFE6-8F92E503E8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23" y="1923340"/>
            <a:ext cx="1869226" cy="1869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33428-2951-4BFC-918C-96C4CF6F0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64" y="2017529"/>
            <a:ext cx="1807971" cy="1680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9AB713-33E8-4AD1-BB81-AE716DB1A3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94" y="4566179"/>
            <a:ext cx="2719737" cy="1699836"/>
          </a:xfrm>
          <a:prstGeom prst="rect">
            <a:avLst/>
          </a:prstGeom>
        </p:spPr>
      </p:pic>
      <p:pic>
        <p:nvPicPr>
          <p:cNvPr id="4" name="6.Voice Rec Alexander 2">
            <a:hlinkClick r:id="" action="ppaction://media"/>
            <a:extLst>
              <a:ext uri="{FF2B5EF4-FFF2-40B4-BE49-F238E27FC236}">
                <a16:creationId xmlns:a16="http://schemas.microsoft.com/office/drawing/2014/main" id="{05F7AD3D-9038-4DE6-8B0D-5D0FA9B7DE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23092" y="5649468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4BC7-7729-439B-9E11-7063687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006" y="1890219"/>
            <a:ext cx="7313988" cy="3077562"/>
          </a:xfrm>
        </p:spPr>
        <p:txBody>
          <a:bodyPr>
            <a:normAutofit/>
          </a:bodyPr>
          <a:lstStyle/>
          <a:p>
            <a:pPr algn="ctr"/>
            <a:r>
              <a:rPr lang="bg-BG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Как работи нашата програма?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" name="7.Voice Rec Me 2">
            <a:hlinkClick r:id="" action="ppaction://media"/>
            <a:extLst>
              <a:ext uri="{FF2B5EF4-FFF2-40B4-BE49-F238E27FC236}">
                <a16:creationId xmlns:a16="http://schemas.microsoft.com/office/drawing/2014/main" id="{8986CDEC-A898-4C8E-B121-D0DCA3EC5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8460" y="556717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6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2Project">
            <a:hlinkClick r:id="" action="ppaction://media"/>
            <a:extLst>
              <a:ext uri="{FF2B5EF4-FFF2-40B4-BE49-F238E27FC236}">
                <a16:creationId xmlns:a16="http://schemas.microsoft.com/office/drawing/2014/main" id="{69446D09-FE61-4265-80F8-8F49A35C1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1000" contras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9000">
        <p:fade/>
      </p:transition>
    </mc:Choice>
    <mc:Fallback xmlns="">
      <p:transition spd="med" advTm="14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E431-E09E-4546-B3F5-7BEF5DA0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616" y="274954"/>
            <a:ext cx="6906768" cy="2258568"/>
          </a:xfrm>
        </p:spPr>
        <p:txBody>
          <a:bodyPr>
            <a:normAutofit/>
          </a:bodyPr>
          <a:lstStyle/>
          <a:p>
            <a:pPr algn="ctr"/>
            <a:r>
              <a:rPr lang="bg-BG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Бъдещи идеи и цели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EA595-5C01-40A5-97D1-BF6C9BB5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8B8196-2618-4625-B57B-AF41951A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1" y="2940366"/>
            <a:ext cx="6491878" cy="3579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9.Voice Rec Miroslav 3">
            <a:hlinkClick r:id="" action="ppaction://media"/>
            <a:extLst>
              <a:ext uri="{FF2B5EF4-FFF2-40B4-BE49-F238E27FC236}">
                <a16:creationId xmlns:a16="http://schemas.microsoft.com/office/drawing/2014/main" id="{FBF3671D-8BBC-4C73-BD32-A78F623ECA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2508" y="5740908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33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6000">
        <p:fade/>
      </p:transition>
    </mc:Choice>
    <mc:Fallback>
      <p:transition spd="med" advClick="0" advTm="3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6216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61</Words>
  <Application>Microsoft Office PowerPoint</Application>
  <PresentationFormat>Widescreen</PresentationFormat>
  <Paragraphs>22</Paragraphs>
  <Slides>10</Slides>
  <Notes>3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Calibri</vt:lpstr>
      <vt:lpstr>Century Gothic</vt:lpstr>
      <vt:lpstr>Modern Love</vt:lpstr>
      <vt:lpstr>BohemianVTI</vt:lpstr>
      <vt:lpstr>Team Delta</vt:lpstr>
      <vt:lpstr>Нашия отбор</vt:lpstr>
      <vt:lpstr>Етапи на развитие</vt:lpstr>
      <vt:lpstr>Диаграма на програмата ни</vt:lpstr>
      <vt:lpstr>Функциите, които сме използвали</vt:lpstr>
      <vt:lpstr>Програмите, които използвахме</vt:lpstr>
      <vt:lpstr>Как работи нашата програма?</vt:lpstr>
      <vt:lpstr>PowerPoint Presentation</vt:lpstr>
      <vt:lpstr>Бъдещи идеи и цели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Delta</dc:title>
  <dc:creator>Alex Staykova</dc:creator>
  <cp:lastModifiedBy>Alex Staykova</cp:lastModifiedBy>
  <cp:revision>28</cp:revision>
  <dcterms:created xsi:type="dcterms:W3CDTF">2020-11-29T14:21:36Z</dcterms:created>
  <dcterms:modified xsi:type="dcterms:W3CDTF">2020-12-02T15:10:32Z</dcterms:modified>
</cp:coreProperties>
</file>